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0" r:id="rId4"/>
    <p:sldId id="257" r:id="rId5"/>
    <p:sldId id="258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4660"/>
  </p:normalViewPr>
  <p:slideViewPr>
    <p:cSldViewPr>
      <p:cViewPr varScale="1">
        <p:scale>
          <a:sx n="74" d="100"/>
          <a:sy n="74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A6F510-DA9B-4E20-A535-414170FADD2F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185326-11AD-49FD-ADE6-BEFD72383AC6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garetwisebrown.com/long_bio.htm" TargetMode="External"/><Relationship Id="rId2" Type="http://schemas.openxmlformats.org/officeDocument/2006/relationships/hyperlink" Target="http://www.margaretwisebrown.com/Her_book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Margaret Wise Brown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Diandre</a:t>
            </a:r>
            <a:r>
              <a:rPr lang="en-US" dirty="0" smtClean="0"/>
              <a:t> </a:t>
            </a:r>
            <a:r>
              <a:rPr lang="en-US" dirty="0" err="1" smtClean="0"/>
              <a:t>Decaro</a:t>
            </a:r>
            <a:endParaRPr lang="en-US" dirty="0" smtClean="0"/>
          </a:p>
          <a:p>
            <a:r>
              <a:rPr lang="en-US" dirty="0" err="1" smtClean="0"/>
              <a:t>Chelsey</a:t>
            </a:r>
            <a:r>
              <a:rPr lang="en-US" dirty="0" smtClean="0"/>
              <a:t> Toner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Born on May 23, 1910 and died at the age of 42 from a bursting appendix.</a:t>
            </a:r>
          </a:p>
          <a:p>
            <a:r>
              <a:rPr lang="en-US" dirty="0" smtClean="0"/>
              <a:t>She grew up in New York before she moved to Maine.</a:t>
            </a:r>
          </a:p>
          <a:p>
            <a:r>
              <a:rPr lang="en-US" dirty="0" smtClean="0"/>
              <a:t>Her first book was published in 1937, “When the Wind Blew.”</a:t>
            </a:r>
          </a:p>
          <a:p>
            <a:r>
              <a:rPr lang="en-US" dirty="0" smtClean="0"/>
              <a:t>To keep from flooding the market with her name, she used other pen names.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" name="Content Placeholder 4" descr="MargaretWiseBrow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72050" y="1371600"/>
            <a:ext cx="3714750" cy="482996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She wrote over a 100 books in a short amount of time</a:t>
            </a:r>
          </a:p>
          <a:p>
            <a:r>
              <a:rPr lang="en-US" dirty="0" smtClean="0"/>
              <a:t>She wrote all the time, often dreaming stories and writing them down in the morning before she forgot </a:t>
            </a:r>
            <a:r>
              <a:rPr lang="en-US" dirty="0" smtClean="0"/>
              <a:t>them</a:t>
            </a:r>
          </a:p>
          <a:p>
            <a:r>
              <a:rPr lang="en-US" dirty="0" smtClean="0"/>
              <a:t>Margaret’s </a:t>
            </a:r>
            <a:r>
              <a:rPr lang="en-US" dirty="0" smtClean="0"/>
              <a:t>friends say she was a creative genius who made a room come to life with excitement</a:t>
            </a:r>
          </a:p>
          <a:p>
            <a:r>
              <a:rPr lang="en-US" dirty="0" smtClean="0"/>
              <a:t>She saw herself as a write of songs and nonsense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Most of the characters in her books were animals and she liked to write books that had a rhythm to them.</a:t>
            </a:r>
          </a:p>
          <a:p>
            <a:r>
              <a:rPr lang="en-US" dirty="0" smtClean="0"/>
              <a:t>Margaret tried to write her books the way that children wanted to hear them and had illustrators draw the way that the children saw things.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Content Placeholder 4" descr="thumb_writing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19600" y="2362200"/>
            <a:ext cx="4495800" cy="32004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/>
          <a:lstStyle/>
          <a:p>
            <a:r>
              <a:rPr lang="en-US" dirty="0" smtClean="0"/>
              <a:t>She would try to use a hard word in her stories or poems to make the children think harder. </a:t>
            </a:r>
            <a:endParaRPr lang="en-US" dirty="0" smtClean="0"/>
          </a:p>
          <a:p>
            <a:r>
              <a:rPr lang="en-US" dirty="0" smtClean="0"/>
              <a:t>Most of her illustrations were painted with bright and vibrant colors. </a:t>
            </a:r>
          </a:p>
          <a:p>
            <a:r>
              <a:rPr lang="en-US" dirty="0" smtClean="0"/>
              <a:t>She used simple language.</a:t>
            </a:r>
          </a:p>
          <a:p>
            <a:r>
              <a:rPr lang="en-US" dirty="0" smtClean="0"/>
              <a:t>All of her books had a different illustrator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hlinkClick r:id="rId2"/>
              </a:rPr>
              <a:t>http</a:t>
            </a:r>
            <a:r>
              <a:rPr lang="en-US" b="1" dirty="0" smtClean="0">
                <a:hlinkClick r:id="rId2"/>
              </a:rPr>
              <a:t>://</a:t>
            </a:r>
            <a:r>
              <a:rPr lang="en-US" b="1" dirty="0" smtClean="0">
                <a:hlinkClick r:id="rId2"/>
              </a:rPr>
              <a:t>www.margaretwisebrown.com/Her_books.html</a:t>
            </a:r>
            <a:endParaRPr lang="en-US" b="1" dirty="0" smtClean="0"/>
          </a:p>
          <a:p>
            <a:pPr>
              <a:buNone/>
            </a:pPr>
            <a:endParaRPr lang="en-US" b="1" dirty="0" smtClean="0">
              <a:hlinkClick r:id="rId3"/>
            </a:endParaRPr>
          </a:p>
          <a:p>
            <a:pPr>
              <a:buNone/>
            </a:pPr>
            <a:r>
              <a:rPr lang="en-US" b="1" dirty="0" smtClean="0">
                <a:hlinkClick r:id="rId3"/>
              </a:rPr>
              <a:t>http</a:t>
            </a:r>
            <a:r>
              <a:rPr lang="en-US" b="1" dirty="0" smtClean="0">
                <a:hlinkClick r:id="rId3"/>
              </a:rPr>
              <a:t>://</a:t>
            </a:r>
            <a:r>
              <a:rPr lang="en-US" b="1" dirty="0" smtClean="0">
                <a:hlinkClick r:id="rId3"/>
              </a:rPr>
              <a:t>www.margaretwisebrown.com/long_bio.htm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Plan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7630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sz="2800" b="1" dirty="0" smtClean="0"/>
              <a:t>Focus/Review:</a:t>
            </a:r>
            <a:r>
              <a:rPr lang="en-US" sz="2800" dirty="0" smtClean="0"/>
              <a:t> </a:t>
            </a:r>
            <a:endParaRPr lang="en-US" sz="2400" dirty="0" smtClean="0"/>
          </a:p>
          <a:p>
            <a:pPr lvl="1"/>
            <a:r>
              <a:rPr lang="en-US" dirty="0" smtClean="0"/>
              <a:t>Today we are going to read a book about friendship and discuss the differences that some friends may have.</a:t>
            </a:r>
            <a:endParaRPr lang="en-US" sz="2200" dirty="0" smtClean="0"/>
          </a:p>
          <a:p>
            <a:r>
              <a:rPr lang="en-US" sz="2800" b="1" dirty="0" smtClean="0"/>
              <a:t>Objective: </a:t>
            </a:r>
            <a:endParaRPr lang="en-US" sz="2400" dirty="0" smtClean="0"/>
          </a:p>
          <a:p>
            <a:pPr lvl="1"/>
            <a:r>
              <a:rPr lang="en-US" dirty="0" smtClean="0"/>
              <a:t>The students will share who is their best friend, how they met, and their similarities and differences.</a:t>
            </a:r>
            <a:endParaRPr lang="en-US" sz="2200" dirty="0" smtClean="0"/>
          </a:p>
          <a:p>
            <a:r>
              <a:rPr lang="en-US" sz="2800" b="1" dirty="0" smtClean="0"/>
              <a:t>Teacher </a:t>
            </a:r>
            <a:r>
              <a:rPr lang="en-US" sz="2800" b="1" dirty="0" smtClean="0"/>
              <a:t>Input</a:t>
            </a:r>
            <a:r>
              <a:rPr lang="en-US" sz="2800" dirty="0" smtClean="0"/>
              <a:t>:</a:t>
            </a:r>
            <a:endParaRPr lang="en-US" sz="2400" dirty="0" smtClean="0"/>
          </a:p>
          <a:p>
            <a:pPr lvl="1"/>
            <a:r>
              <a:rPr lang="en-US" i="1" dirty="0" smtClean="0"/>
              <a:t>First</a:t>
            </a:r>
            <a:r>
              <a:rPr lang="en-US" dirty="0" smtClean="0"/>
              <a:t> we will discuss what the children already know about friendships:</a:t>
            </a:r>
            <a:endParaRPr lang="en-US" sz="2200" dirty="0" smtClean="0"/>
          </a:p>
          <a:p>
            <a:pPr lvl="2"/>
            <a:r>
              <a:rPr lang="en-US" dirty="0" smtClean="0"/>
              <a:t>What </a:t>
            </a:r>
            <a:r>
              <a:rPr lang="en-US" dirty="0" smtClean="0"/>
              <a:t>are friends?</a:t>
            </a:r>
            <a:endParaRPr lang="en-US" sz="1700" dirty="0" smtClean="0"/>
          </a:p>
          <a:p>
            <a:pPr lvl="2"/>
            <a:r>
              <a:rPr lang="en-US" dirty="0" smtClean="0"/>
              <a:t>What makes a good friend?</a:t>
            </a:r>
            <a:endParaRPr lang="en-US" sz="1700" dirty="0" smtClean="0"/>
          </a:p>
          <a:p>
            <a:pPr lvl="1"/>
            <a:r>
              <a:rPr lang="en-US" i="1" dirty="0" smtClean="0"/>
              <a:t>Next</a:t>
            </a:r>
            <a:r>
              <a:rPr lang="en-US" dirty="0" smtClean="0"/>
              <a:t> I will have all of the students find their place on the carpet and read the book, </a:t>
            </a:r>
            <a:r>
              <a:rPr lang="en-US" u="sng" dirty="0" smtClean="0"/>
              <a:t>The Golden Egg Book</a:t>
            </a:r>
            <a:r>
              <a:rPr lang="en-US" dirty="0" smtClean="0"/>
              <a:t>.</a:t>
            </a:r>
            <a:endParaRPr lang="en-US" sz="2200" dirty="0" smtClean="0"/>
          </a:p>
          <a:p>
            <a:pPr lvl="1"/>
            <a:r>
              <a:rPr lang="en-US" i="1" dirty="0" smtClean="0"/>
              <a:t>After</a:t>
            </a:r>
            <a:r>
              <a:rPr lang="en-US" dirty="0" smtClean="0"/>
              <a:t> I finish reading we will then discuss the similarities and differences that friends may consist of:</a:t>
            </a:r>
            <a:endParaRPr lang="en-US" sz="2200" dirty="0" smtClean="0"/>
          </a:p>
          <a:p>
            <a:pPr lvl="1"/>
            <a:r>
              <a:rPr lang="en-US" dirty="0" smtClean="0"/>
              <a:t>Friends can be the same or different colors, size, age, and gender.</a:t>
            </a:r>
            <a:endParaRPr lang="en-US" sz="2000" dirty="0" smtClean="0"/>
          </a:p>
          <a:p>
            <a:pPr lvl="1"/>
            <a:r>
              <a:rPr lang="en-US" dirty="0" smtClean="0"/>
              <a:t>I will then put them in pairs and have them begin their guided practice activity</a:t>
            </a:r>
            <a:endParaRPr lang="en-US" sz="2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10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sz="2800" b="1" dirty="0" smtClean="0"/>
              <a:t>Guided Practice:</a:t>
            </a:r>
            <a:endParaRPr lang="en-US" sz="2400" dirty="0" smtClean="0"/>
          </a:p>
          <a:p>
            <a:pPr lvl="1"/>
            <a:r>
              <a:rPr lang="en-US" dirty="0" smtClean="0"/>
              <a:t>In partners the students will tell each other about their best friends:</a:t>
            </a:r>
            <a:endParaRPr lang="en-US" sz="2200" dirty="0" smtClean="0"/>
          </a:p>
          <a:p>
            <a:pPr lvl="2"/>
            <a:r>
              <a:rPr lang="en-US" dirty="0" smtClean="0"/>
              <a:t>How did they meet their best friend?</a:t>
            </a:r>
            <a:endParaRPr lang="en-US" sz="1700" dirty="0" smtClean="0"/>
          </a:p>
          <a:p>
            <a:pPr lvl="2"/>
            <a:r>
              <a:rPr lang="en-US" dirty="0" smtClean="0"/>
              <a:t>Is their best friend the same, gender, race, age, and size?</a:t>
            </a:r>
            <a:endParaRPr lang="en-US" sz="1700" dirty="0" smtClean="0"/>
          </a:p>
          <a:p>
            <a:pPr lvl="2"/>
            <a:r>
              <a:rPr lang="en-US" dirty="0" smtClean="0"/>
              <a:t>How long they have been friends for.</a:t>
            </a:r>
            <a:endParaRPr lang="en-US" sz="1700" dirty="0" smtClean="0"/>
          </a:p>
          <a:p>
            <a:r>
              <a:rPr lang="en-US" sz="2800" b="1" dirty="0" smtClean="0"/>
              <a:t>Independent Practice</a:t>
            </a:r>
            <a:endParaRPr lang="en-US" sz="2400" dirty="0" smtClean="0"/>
          </a:p>
          <a:p>
            <a:pPr lvl="1"/>
            <a:r>
              <a:rPr lang="en-US" dirty="0" smtClean="0"/>
              <a:t>For homework the students will write in their journals about their best friend. </a:t>
            </a:r>
            <a:endParaRPr lang="en-US" sz="2200" dirty="0" smtClean="0"/>
          </a:p>
          <a:p>
            <a:pPr lvl="2"/>
            <a:r>
              <a:rPr lang="en-US" dirty="0" smtClean="0"/>
              <a:t>Is your best friend the same gender, race, age, and size as you?</a:t>
            </a:r>
            <a:endParaRPr lang="en-US" sz="1700" dirty="0" smtClean="0"/>
          </a:p>
          <a:p>
            <a:pPr lvl="2"/>
            <a:r>
              <a:rPr lang="en-US" dirty="0" smtClean="0"/>
              <a:t>What qualities make them a best friend: caring, loving, funny, can keep secrets…</a:t>
            </a:r>
            <a:r>
              <a:rPr lang="en-US" dirty="0" err="1" smtClean="0"/>
              <a:t>ect</a:t>
            </a:r>
            <a:endParaRPr lang="en-US" sz="1700" dirty="0" smtClean="0"/>
          </a:p>
          <a:p>
            <a:pPr lvl="2"/>
            <a:r>
              <a:rPr lang="en-US" dirty="0" smtClean="0"/>
              <a:t>How long have you been best friends for?</a:t>
            </a:r>
            <a:endParaRPr lang="en-US" sz="1700" dirty="0" smtClean="0"/>
          </a:p>
          <a:p>
            <a:pPr lvl="2"/>
            <a:r>
              <a:rPr lang="en-US" dirty="0" smtClean="0"/>
              <a:t>Does your best friend live in the same state/town/country as you?</a:t>
            </a:r>
            <a:endParaRPr lang="en-US" sz="1700" dirty="0" smtClean="0"/>
          </a:p>
          <a:p>
            <a:pPr lvl="2"/>
            <a:r>
              <a:rPr lang="en-US" dirty="0" smtClean="0"/>
              <a:t>Are you related to your best friend?</a:t>
            </a:r>
            <a:endParaRPr lang="en-US" sz="1700" dirty="0" smtClean="0"/>
          </a:p>
          <a:p>
            <a:r>
              <a:rPr lang="en-US" sz="2800" b="1" dirty="0" smtClean="0"/>
              <a:t>Assessment/Closure</a:t>
            </a:r>
            <a:endParaRPr lang="en-US" sz="2400" dirty="0" smtClean="0"/>
          </a:p>
          <a:p>
            <a:pPr lvl="1"/>
            <a:r>
              <a:rPr lang="en-US" dirty="0" smtClean="0"/>
              <a:t>I will wrap the lesson up with an informal assessment.</a:t>
            </a:r>
            <a:endParaRPr lang="en-US" sz="2200" dirty="0" smtClean="0"/>
          </a:p>
          <a:p>
            <a:pPr lvl="1"/>
            <a:r>
              <a:rPr lang="en-US" dirty="0" smtClean="0"/>
              <a:t>I will ask the class who wants to share their journals about their best friends.</a:t>
            </a:r>
            <a:endParaRPr lang="en-US" sz="2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</TotalTime>
  <Words>533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Margaret Wise Brown</vt:lpstr>
      <vt:lpstr>Biography</vt:lpstr>
      <vt:lpstr>Biography</vt:lpstr>
      <vt:lpstr>Writing Trends</vt:lpstr>
      <vt:lpstr>Writing Trends</vt:lpstr>
      <vt:lpstr>References</vt:lpstr>
      <vt:lpstr>Lesson Plan </vt:lpstr>
      <vt:lpstr>Lesson Plan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Margaret Wise Brown</dc:title>
  <dc:creator>Chelsey Toner</dc:creator>
  <cp:lastModifiedBy>Chelsey Toner</cp:lastModifiedBy>
  <cp:revision>1</cp:revision>
  <dcterms:created xsi:type="dcterms:W3CDTF">2011-06-01T17:17:35Z</dcterms:created>
  <dcterms:modified xsi:type="dcterms:W3CDTF">2011-06-01T17:56:21Z</dcterms:modified>
</cp:coreProperties>
</file>